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990" y="-6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lundi,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16 avril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5924" y="28956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Talk about </a:t>
            </a:r>
            <a:r>
              <a:rPr lang="fr-FR" sz="2800" dirty="0" err="1" smtClean="0">
                <a:latin typeface="Kristen ITC" pitchFamily="66" charset="0"/>
              </a:rPr>
              <a:t>when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were</a:t>
            </a:r>
            <a:r>
              <a:rPr lang="fr-FR" sz="2800" dirty="0" smtClean="0">
                <a:latin typeface="Kristen ITC" pitchFamily="66" charset="0"/>
              </a:rPr>
              <a:t> a </a:t>
            </a:r>
            <a:r>
              <a:rPr lang="fr-FR" sz="2800" dirty="0" err="1" smtClean="0">
                <a:latin typeface="Kristen ITC" pitchFamily="66" charset="0"/>
              </a:rPr>
              <a:t>child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7679" y="3937163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Use </a:t>
            </a:r>
            <a:r>
              <a:rPr lang="fr-FR" sz="2800" dirty="0" err="1" smtClean="0">
                <a:latin typeface="Kristen ITC" pitchFamily="66" charset="0"/>
              </a:rPr>
              <a:t>adverbs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21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61</cp:revision>
  <dcterms:created xsi:type="dcterms:W3CDTF">2011-09-14T23:22:57Z</dcterms:created>
  <dcterms:modified xsi:type="dcterms:W3CDTF">2012-04-16T11:30:15Z</dcterms:modified>
</cp:coreProperties>
</file>